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97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07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479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30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79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3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42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244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9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72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547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33480-6F91-4B32-AA5A-ED517BE2EB1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F8B20-BB11-4CED-A6BF-A311D191C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75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125" y="518615"/>
            <a:ext cx="1204187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Berlin Sans FB Demi" panose="020E0802020502020306" pitchFamily="34" charset="0"/>
              </a:rPr>
              <a:t>En</a:t>
            </a:r>
            <a:r>
              <a:rPr lang="en-US" sz="2800" dirty="0" smtClean="0">
                <a:latin typeface="Berlin Sans FB Demi" panose="020E0802020502020306" pitchFamily="34" charset="0"/>
              </a:rPr>
              <a:t> </a:t>
            </a:r>
            <a:r>
              <a:rPr lang="en-US" sz="2800" dirty="0" err="1" smtClean="0">
                <a:latin typeface="Berlin Sans FB Demi" panose="020E0802020502020306" pitchFamily="34" charset="0"/>
              </a:rPr>
              <a:t>partenaire</a:t>
            </a:r>
            <a:r>
              <a:rPr lang="en-US" sz="2800" dirty="0" smtClean="0">
                <a:latin typeface="Berlin Sans FB Demi" panose="020E0802020502020306" pitchFamily="34" charset="0"/>
              </a:rPr>
              <a:t>, </a:t>
            </a:r>
            <a:r>
              <a:rPr lang="en-US" sz="2800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2800" dirty="0" smtClean="0">
                <a:latin typeface="Berlin Sans FB Demi" panose="020E0802020502020306" pitchFamily="34" charset="0"/>
              </a:rPr>
              <a:t>:</a:t>
            </a:r>
            <a:endParaRPr lang="en-US" sz="2800" dirty="0">
              <a:latin typeface="Berlin Sans FB Demi" panose="020E0802020502020306" pitchFamily="34" charset="0"/>
            </a:endParaRPr>
          </a:p>
          <a:p>
            <a:endParaRPr lang="en-US" sz="2800" dirty="0" smtClean="0">
              <a:latin typeface="Berlin Sans FB Demi" panose="020E0802020502020306" pitchFamily="34" charset="0"/>
            </a:endParaRPr>
          </a:p>
          <a:p>
            <a:pPr marL="514350" indent="-514350">
              <a:buAutoNum type="arabicPeriod"/>
            </a:pPr>
            <a:r>
              <a:rPr lang="en-US" sz="4000" dirty="0" smtClean="0">
                <a:latin typeface="Berlin Sans FB Demi" panose="020E0802020502020306" pitchFamily="34" charset="0"/>
              </a:rPr>
              <a:t>Est-</a:t>
            </a:r>
            <a:r>
              <a:rPr lang="en-US" sz="4000" dirty="0" err="1" smtClean="0">
                <a:latin typeface="Berlin Sans FB Demi" panose="020E0802020502020306" pitchFamily="34" charset="0"/>
              </a:rPr>
              <a:t>ce</a:t>
            </a:r>
            <a:r>
              <a:rPr lang="en-US" sz="4000" dirty="0" smtClean="0">
                <a:latin typeface="Berlin Sans FB Demi" panose="020E0802020502020306" pitchFamily="34" charset="0"/>
              </a:rPr>
              <a:t> que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tu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te</a:t>
            </a:r>
            <a:r>
              <a:rPr lang="en-US" sz="4000" dirty="0" smtClean="0">
                <a:latin typeface="Berlin Sans FB Demi" panose="020E0802020502020306" pitchFamily="34" charset="0"/>
              </a:rPr>
              <a:t> couches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tôt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ou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tard</a:t>
            </a:r>
            <a:r>
              <a:rPr lang="en-US" sz="4000" dirty="0" smtClean="0">
                <a:latin typeface="Berlin Sans FB Demi" panose="020E0802020502020306" pitchFamily="34" charset="0"/>
              </a:rPr>
              <a:t> pour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l’école</a:t>
            </a:r>
            <a:r>
              <a:rPr lang="en-US" sz="4000" dirty="0" smtClean="0">
                <a:latin typeface="Berlin Sans FB Demi" panose="020E0802020502020306" pitchFamily="34" charset="0"/>
              </a:rPr>
              <a:t>?</a:t>
            </a:r>
          </a:p>
          <a:p>
            <a:pPr marL="514350" indent="-514350">
              <a:buAutoNum type="arabicPeriod"/>
            </a:pPr>
            <a:endParaRPr lang="en-US" sz="4000" dirty="0" smtClean="0">
              <a:latin typeface="Berlin Sans FB Demi" panose="020E0802020502020306" pitchFamily="34" charset="0"/>
            </a:endParaRPr>
          </a:p>
          <a:p>
            <a:pPr marL="514350" indent="-514350">
              <a:buAutoNum type="arabicPeriod"/>
            </a:pPr>
            <a:r>
              <a:rPr lang="en-US" sz="4000" dirty="0" smtClean="0">
                <a:latin typeface="Berlin Sans FB Demi" panose="020E0802020502020306" pitchFamily="34" charset="0"/>
              </a:rPr>
              <a:t>Est-</a:t>
            </a:r>
            <a:r>
              <a:rPr lang="en-US" sz="4000" dirty="0" err="1" smtClean="0">
                <a:latin typeface="Berlin Sans FB Demi" panose="020E0802020502020306" pitchFamily="34" charset="0"/>
              </a:rPr>
              <a:t>ce</a:t>
            </a:r>
            <a:r>
              <a:rPr lang="en-US" sz="4000" dirty="0" smtClean="0">
                <a:latin typeface="Berlin Sans FB Demi" panose="020E0802020502020306" pitchFamily="34" charset="0"/>
              </a:rPr>
              <a:t> que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tu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te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lèves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tôt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ou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tard</a:t>
            </a:r>
            <a:r>
              <a:rPr lang="en-US" sz="4000" dirty="0" smtClean="0">
                <a:latin typeface="Berlin Sans FB Demi" panose="020E0802020502020306" pitchFamily="34" charset="0"/>
              </a:rPr>
              <a:t> le week-end?</a:t>
            </a:r>
          </a:p>
          <a:p>
            <a:pPr marL="514350" indent="-514350">
              <a:buAutoNum type="arabicPeriod"/>
            </a:pPr>
            <a:endParaRPr lang="en-US" sz="4000" dirty="0" smtClean="0">
              <a:latin typeface="Berlin Sans FB Demi" panose="020E0802020502020306" pitchFamily="34" charset="0"/>
            </a:endParaRPr>
          </a:p>
          <a:p>
            <a:pPr marL="514350" indent="-514350">
              <a:buAutoNum type="arabicPeriod"/>
            </a:pPr>
            <a:r>
              <a:rPr lang="en-US" sz="4000" dirty="0" err="1" smtClean="0">
                <a:latin typeface="Berlin Sans FB Demi" panose="020E0802020502020306" pitchFamily="34" charset="0"/>
              </a:rPr>
              <a:t>D’habitude</a:t>
            </a:r>
            <a:r>
              <a:rPr lang="en-US" sz="4000" dirty="0" smtClean="0">
                <a:latin typeface="Berlin Sans FB Demi" panose="020E0802020502020306" pitchFamily="34" charset="0"/>
              </a:rPr>
              <a:t>, </a:t>
            </a:r>
            <a:r>
              <a:rPr lang="en-US" sz="4000" smtClean="0">
                <a:latin typeface="Berlin Sans FB Demi" panose="020E0802020502020306" pitchFamily="34" charset="0"/>
              </a:rPr>
              <a:t>est-ce</a:t>
            </a:r>
            <a:r>
              <a:rPr lang="en-US" sz="4000" dirty="0" smtClean="0">
                <a:latin typeface="Berlin Sans FB Demi" panose="020E0802020502020306" pitchFamily="34" charset="0"/>
              </a:rPr>
              <a:t> que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tu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te</a:t>
            </a:r>
            <a:r>
              <a:rPr lang="en-US" sz="4000" dirty="0" smtClean="0">
                <a:latin typeface="Berlin Sans FB Demi" panose="020E0802020502020306" pitchFamily="34" charset="0"/>
              </a:rPr>
              <a:t> prepares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en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avance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ou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est-ce</a:t>
            </a:r>
            <a:r>
              <a:rPr lang="en-US" sz="4000" dirty="0" smtClean="0">
                <a:latin typeface="Berlin Sans FB Demi" panose="020E0802020502020306" pitchFamily="34" charset="0"/>
              </a:rPr>
              <a:t> que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tu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te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dépêches</a:t>
            </a:r>
            <a:r>
              <a:rPr lang="en-US" sz="4000" dirty="0" smtClean="0">
                <a:latin typeface="Berlin Sans FB Demi" panose="020E0802020502020306" pitchFamily="34" charset="0"/>
              </a:rPr>
              <a:t> </a:t>
            </a:r>
            <a:r>
              <a:rPr lang="en-US" sz="4000" dirty="0" err="1" smtClean="0">
                <a:latin typeface="Berlin Sans FB Demi" panose="020E0802020502020306" pitchFamily="34" charset="0"/>
              </a:rPr>
              <a:t>souvent</a:t>
            </a:r>
            <a:r>
              <a:rPr lang="en-US" sz="4000" dirty="0" smtClean="0">
                <a:latin typeface="Berlin Sans FB Demi" panose="020E0802020502020306" pitchFamily="34" charset="0"/>
              </a:rPr>
              <a:t>?</a:t>
            </a:r>
            <a:endParaRPr lang="en-US" sz="40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47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Berlin Sans FB Demi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2016-02-02T15:09:06Z</dcterms:created>
  <dcterms:modified xsi:type="dcterms:W3CDTF">2016-02-02T16:08:13Z</dcterms:modified>
</cp:coreProperties>
</file>